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10" r:id="rId21"/>
    <p:sldId id="606" r:id="rId22"/>
    <p:sldId id="536" r:id="rId23"/>
    <p:sldId id="599" r:id="rId24"/>
    <p:sldId id="600" r:id="rId25"/>
    <p:sldId id="601" r:id="rId26"/>
    <p:sldId id="603" r:id="rId27"/>
    <p:sldId id="602" r:id="rId28"/>
    <p:sldId id="539" r:id="rId29"/>
    <p:sldId id="541" r:id="rId30"/>
    <p:sldId id="542" r:id="rId31"/>
    <p:sldId id="540" r:id="rId32"/>
    <p:sldId id="593" r:id="rId33"/>
    <p:sldId id="604" r:id="rId34"/>
    <p:sldId id="605" r:id="rId35"/>
    <p:sldId id="544" r:id="rId36"/>
    <p:sldId id="545" r:id="rId37"/>
    <p:sldId id="543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 autoAdjust="0"/>
    <p:restoredTop sz="78119" autoAdjust="0"/>
  </p:normalViewPr>
  <p:slideViewPr>
    <p:cSldViewPr snapToGrid="0">
      <p:cViewPr varScale="1">
        <p:scale>
          <a:sx n="120" d="100"/>
          <a:sy n="120" d="100"/>
        </p:scale>
        <p:origin x="204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Exact </a:t>
            </a:r>
            <a:r>
              <a:rPr lang="en-GB" sz="1200"/>
              <a:t>18 years today </a:t>
            </a:r>
            <a:r>
              <a:rPr lang="en-GB" sz="1200" dirty="0"/>
              <a:t>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7560E2-FA02-D413-3EDB-5D626BB9B6E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277</TotalTime>
  <Words>1094</Words>
  <Application>Microsoft Office PowerPoint</Application>
  <PresentationFormat>Widescreen</PresentationFormat>
  <Paragraphs>251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Demo Hello world image.</vt:lpstr>
      <vt:lpstr>What did we just do?</vt:lpstr>
      <vt:lpstr>What did we just do?</vt:lpstr>
      <vt:lpstr>What did we just do?</vt:lpstr>
      <vt:lpstr>What did we just do?</vt:lpstr>
      <vt:lpstr>What did we just do?</vt:lpstr>
      <vt:lpstr>Exercise: Create your own Hello world container.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Gerard Mulder</cp:lastModifiedBy>
  <cp:revision>17</cp:revision>
  <dcterms:created xsi:type="dcterms:W3CDTF">2022-08-24T13:23:13Z</dcterms:created>
  <dcterms:modified xsi:type="dcterms:W3CDTF">2023-09-28T12:21:58Z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